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7" d="100"/>
          <a:sy n="77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610315"/>
            <a:ext cx="7086600" cy="18996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5349875"/>
            <a:ext cx="7086600" cy="61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2"/>
            <a:ext cx="12188427" cy="6860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877" y="485522"/>
            <a:ext cx="11312665" cy="12051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77" y="1825625"/>
            <a:ext cx="11312665" cy="3142885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0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514088"/>
            <a:ext cx="2743200" cy="207387"/>
          </a:xfrm>
        </p:spPr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14088"/>
            <a:ext cx="4114800" cy="207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14088"/>
            <a:ext cx="2743200" cy="207387"/>
          </a:xfrm>
        </p:spPr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BEC9-DA4D-404C-BE55-D1D2E2921C6F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Воспитание гражданско-патриотических чувств в условиях профильного лагеря: презентация программы педагогического отряда «Крылатый»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287" y="4034524"/>
            <a:ext cx="7086600" cy="1655762"/>
          </a:xfrm>
        </p:spPr>
        <p:txBody>
          <a:bodyPr/>
          <a:lstStyle/>
          <a:p>
            <a:r>
              <a:rPr lang="ru-RU" sz="2000" dirty="0" smtClean="0"/>
              <a:t>Алфимов </a:t>
            </a:r>
            <a:r>
              <a:rPr lang="ru-RU" sz="2000" dirty="0" smtClean="0"/>
              <a:t>Никита </a:t>
            </a:r>
            <a:r>
              <a:rPr lang="ru-RU" sz="2000" dirty="0" smtClean="0"/>
              <a:t>Игоревич</a:t>
            </a:r>
          </a:p>
          <a:p>
            <a:r>
              <a:rPr lang="ru-RU" dirty="0" smtClean="0"/>
              <a:t>Специалист </a:t>
            </a:r>
            <a:r>
              <a:rPr lang="ru-RU" dirty="0"/>
              <a:t>отдела </a:t>
            </a:r>
            <a:r>
              <a:rPr lang="ru-RU" dirty="0" err="1"/>
              <a:t>внеучебной</a:t>
            </a:r>
            <a:r>
              <a:rPr lang="ru-RU" dirty="0"/>
              <a:t> работы Смоленского  государственного университета, комиссар Смоленского областного педагогического отряда «Крылатый»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7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MK_24_09_2013\Desktop\презе\U_KlBsoEck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09" b="2197"/>
          <a:stretch/>
        </p:blipFill>
        <p:spPr bwMode="auto">
          <a:xfrm>
            <a:off x="473354" y="0"/>
            <a:ext cx="11150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AMK_24_09_2013\Desktop\презе\5aOG_BUwJi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40" b="3744"/>
          <a:stretch/>
        </p:blipFill>
        <p:spPr bwMode="auto">
          <a:xfrm>
            <a:off x="472027" y="0"/>
            <a:ext cx="112327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MK_24_09_2013\Desktop\презе\iL1HZ3as8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218929"/>
            <a:ext cx="9922972" cy="6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AMK_24_09_2013\Desktop\презе\MRCDdkPuI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47" y="400337"/>
            <a:ext cx="9686492" cy="6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K_24_09_2013\Desktop\презе\oJfnNkBTO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58" y="-14242"/>
            <a:ext cx="10308364" cy="68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Профильные смены последних лет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2012 год </a:t>
            </a:r>
            <a:r>
              <a:rPr lang="ru-RU" sz="2400" dirty="0" smtClean="0"/>
              <a:t>-«</a:t>
            </a:r>
            <a:r>
              <a:rPr lang="ru-RU" sz="2400" dirty="0"/>
              <a:t>Россия1150.</a:t>
            </a:r>
            <a:r>
              <a:rPr lang="en-US" sz="2400" dirty="0" err="1"/>
              <a:t>ru</a:t>
            </a:r>
            <a:r>
              <a:rPr lang="ru-RU" sz="2400" dirty="0" smtClean="0"/>
              <a:t>»-Год </a:t>
            </a:r>
            <a:r>
              <a:rPr lang="ru-RU" sz="2400" dirty="0"/>
              <a:t>российской истории</a:t>
            </a:r>
          </a:p>
          <a:p>
            <a:r>
              <a:rPr lang="ru-RU" sz="2400" dirty="0"/>
              <a:t>2013 год </a:t>
            </a:r>
            <a:r>
              <a:rPr lang="ru-RU" sz="2400" dirty="0" smtClean="0"/>
              <a:t>– «Смоленск </a:t>
            </a:r>
            <a:r>
              <a:rPr lang="ru-RU" sz="2400" dirty="0"/>
              <a:t>1150.</a:t>
            </a:r>
            <a:r>
              <a:rPr lang="en-US" sz="2400" dirty="0" err="1" smtClean="0"/>
              <a:t>ru</a:t>
            </a:r>
            <a:r>
              <a:rPr lang="ru-RU" sz="2400" dirty="0" smtClean="0"/>
              <a:t>»  - </a:t>
            </a:r>
            <a:r>
              <a:rPr lang="ru-RU" sz="2400" dirty="0"/>
              <a:t>1150 </a:t>
            </a:r>
            <a:r>
              <a:rPr lang="ru-RU" sz="2400" dirty="0" smtClean="0"/>
              <a:t>-летие города-героя </a:t>
            </a:r>
            <a:r>
              <a:rPr lang="ru-RU" sz="2400" dirty="0"/>
              <a:t>Смоленска, </a:t>
            </a:r>
            <a:r>
              <a:rPr lang="ru-RU" sz="2400" dirty="0" smtClean="0"/>
              <a:t>70-летие </a:t>
            </a:r>
            <a:r>
              <a:rPr lang="ru-RU" sz="2400" dirty="0"/>
              <a:t>освобождение Смоленска от </a:t>
            </a:r>
            <a:r>
              <a:rPr lang="ru-RU" sz="2400" dirty="0" smtClean="0"/>
              <a:t>немецко</a:t>
            </a:r>
            <a:r>
              <a:rPr lang="ru-RU" sz="2400" dirty="0"/>
              <a:t>-</a:t>
            </a:r>
            <a:r>
              <a:rPr lang="ru-RU" sz="2400" dirty="0" smtClean="0"/>
              <a:t>фашистских </a:t>
            </a:r>
            <a:r>
              <a:rPr lang="ru-RU" sz="2400" dirty="0"/>
              <a:t>захватчиков</a:t>
            </a:r>
          </a:p>
          <a:p>
            <a:r>
              <a:rPr lang="ru-RU" sz="2400" dirty="0"/>
              <a:t>2014 год </a:t>
            </a:r>
            <a:r>
              <a:rPr lang="ru-RU" sz="2400" dirty="0" smtClean="0"/>
              <a:t>– «На </a:t>
            </a:r>
            <a:r>
              <a:rPr lang="ru-RU" sz="2400" dirty="0"/>
              <a:t>крыльях </a:t>
            </a:r>
            <a:r>
              <a:rPr lang="ru-RU" sz="2400" dirty="0" smtClean="0"/>
              <a:t>ветра» </a:t>
            </a:r>
            <a:r>
              <a:rPr lang="ru-RU" sz="2400" dirty="0"/>
              <a:t>– </a:t>
            </a:r>
            <a:r>
              <a:rPr lang="ru-RU" sz="2400" dirty="0" smtClean="0"/>
              <a:t>25-летие </a:t>
            </a:r>
            <a:r>
              <a:rPr lang="ru-RU" sz="2400" dirty="0"/>
              <a:t>С</a:t>
            </a:r>
            <a:r>
              <a:rPr lang="ru-RU" sz="2400" dirty="0" smtClean="0"/>
              <a:t>моленского </a:t>
            </a:r>
            <a:r>
              <a:rPr lang="ru-RU" sz="2400" dirty="0"/>
              <a:t>областного </a:t>
            </a:r>
            <a:r>
              <a:rPr lang="ru-RU" sz="2400" dirty="0" err="1" smtClean="0"/>
              <a:t>пед</a:t>
            </a:r>
            <a:r>
              <a:rPr lang="ru-RU" sz="2400" dirty="0" smtClean="0"/>
              <a:t>. </a:t>
            </a:r>
            <a:r>
              <a:rPr lang="ru-RU" sz="2400" dirty="0"/>
              <a:t>отряда </a:t>
            </a:r>
            <a:r>
              <a:rPr lang="ru-RU" sz="2400" dirty="0" smtClean="0"/>
              <a:t>«Крылатый»</a:t>
            </a:r>
            <a:endParaRPr lang="ru-RU" sz="2400" dirty="0"/>
          </a:p>
          <a:p>
            <a:r>
              <a:rPr lang="ru-RU" sz="2400" dirty="0"/>
              <a:t>2015 год- </a:t>
            </a:r>
            <a:r>
              <a:rPr lang="ru-RU" sz="2400" dirty="0" smtClean="0"/>
              <a:t>«Равнение </a:t>
            </a:r>
            <a:r>
              <a:rPr lang="ru-RU" sz="2400" dirty="0"/>
              <a:t>на </a:t>
            </a:r>
            <a:r>
              <a:rPr lang="ru-RU" sz="2400" dirty="0" smtClean="0"/>
              <a:t>победу»-</a:t>
            </a:r>
            <a:r>
              <a:rPr lang="ru-RU" sz="2400" dirty="0"/>
              <a:t>70 </a:t>
            </a:r>
            <a:r>
              <a:rPr lang="ru-RU" sz="2400" dirty="0" err="1"/>
              <a:t>летие</a:t>
            </a:r>
            <a:r>
              <a:rPr lang="ru-RU" sz="2400" dirty="0"/>
              <a:t> победы в Великой отечественной войне.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MK_24_09_2013\Desktop\патр\Схема зако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4209"/>
            <a:ext cx="12191999" cy="75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MK_24_09_2013\Desktop\презе\675ZarQUO5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10" r="13798"/>
          <a:stretch/>
        </p:blipFill>
        <p:spPr bwMode="auto">
          <a:xfrm>
            <a:off x="2446638" y="407774"/>
            <a:ext cx="7228702" cy="45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MK_24_09_2013\Desktop\презе\CWWTxLtbb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89"/>
          <a:stretch/>
        </p:blipFill>
        <p:spPr bwMode="auto">
          <a:xfrm>
            <a:off x="1541426" y="481913"/>
            <a:ext cx="8324471" cy="44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MK_24_09_2013\Desktop\презе\mVcsiNsPt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3" b="13408"/>
          <a:stretch/>
        </p:blipFill>
        <p:spPr bwMode="auto">
          <a:xfrm>
            <a:off x="2298357" y="450233"/>
            <a:ext cx="6919784" cy="45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MK_24_09_2013\Desktop\презе\7KnD6KZ_10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42"/>
          <a:stretch/>
        </p:blipFill>
        <p:spPr bwMode="auto">
          <a:xfrm>
            <a:off x="455397" y="157762"/>
            <a:ext cx="11024030" cy="654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MK_24_09_2013\Desktop\презе\XKEvm_CXAf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8450" b="11355"/>
          <a:stretch/>
        </p:blipFill>
        <p:spPr bwMode="auto">
          <a:xfrm>
            <a:off x="2557848" y="444842"/>
            <a:ext cx="6697363" cy="45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101</Words>
  <Application>Microsoft Office PowerPoint</Application>
  <PresentationFormat>Произвольный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Воспитание гражданско-патриотических чувств в условиях профильного лагеря: презентация программы педагогического отряда «Крылатый»</vt:lpstr>
      <vt:lpstr>Презентация PowerPoint</vt:lpstr>
      <vt:lpstr>Профильные смены последних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Орешкова</dc:creator>
  <cp:lastModifiedBy>Ирина</cp:lastModifiedBy>
  <cp:revision>8</cp:revision>
  <dcterms:created xsi:type="dcterms:W3CDTF">2014-09-17T17:56:43Z</dcterms:created>
  <dcterms:modified xsi:type="dcterms:W3CDTF">2014-09-28T20:05:36Z</dcterms:modified>
</cp:coreProperties>
</file>